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763" r:id="rId2"/>
    <p:sldId id="764" r:id="rId3"/>
    <p:sldId id="765" r:id="rId4"/>
    <p:sldId id="766" r:id="rId5"/>
    <p:sldId id="769" r:id="rId6"/>
    <p:sldId id="768" r:id="rId7"/>
    <p:sldId id="770" r:id="rId8"/>
    <p:sldId id="77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06612-2A9E-4456-B8E4-56B5BE5F68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258A7D-3F73-4ACF-BC30-A6B6817792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F600EB2-486F-4FF6-842D-4356445832FE}"/>
              </a:ext>
            </a:extLst>
          </p:cNvPr>
          <p:cNvSpPr>
            <a:spLocks noGrp="1"/>
          </p:cNvSpPr>
          <p:nvPr>
            <p:ph type="dt" sz="half" idx="10"/>
          </p:nvPr>
        </p:nvSpPr>
        <p:spPr/>
        <p:txBody>
          <a:bodyPr/>
          <a:lstStyle/>
          <a:p>
            <a:fld id="{94BBEB12-C1E8-4FC2-B7CA-41E496D67009}" type="datetimeFigureOut">
              <a:rPr lang="en-GB" smtClean="0"/>
              <a:t>03/12/2021</a:t>
            </a:fld>
            <a:endParaRPr lang="en-GB"/>
          </a:p>
        </p:txBody>
      </p:sp>
      <p:sp>
        <p:nvSpPr>
          <p:cNvPr id="5" name="Footer Placeholder 4">
            <a:extLst>
              <a:ext uri="{FF2B5EF4-FFF2-40B4-BE49-F238E27FC236}">
                <a16:creationId xmlns:a16="http://schemas.microsoft.com/office/drawing/2014/main" id="{2D7E2748-29CF-49A3-B251-FA602D044D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0E9C59-1003-4852-9B6E-B27DC5387D34}"/>
              </a:ext>
            </a:extLst>
          </p:cNvPr>
          <p:cNvSpPr>
            <a:spLocks noGrp="1"/>
          </p:cNvSpPr>
          <p:nvPr>
            <p:ph type="sldNum" sz="quarter" idx="12"/>
          </p:nvPr>
        </p:nvSpPr>
        <p:spPr/>
        <p:txBody>
          <a:bodyPr/>
          <a:lstStyle/>
          <a:p>
            <a:fld id="{9A3BFB39-0066-43EE-B0EB-66D704948FD6}" type="slidenum">
              <a:rPr lang="en-GB" smtClean="0"/>
              <a:t>‹#›</a:t>
            </a:fld>
            <a:endParaRPr lang="en-GB"/>
          </a:p>
        </p:txBody>
      </p:sp>
    </p:spTree>
    <p:extLst>
      <p:ext uri="{BB962C8B-B14F-4D97-AF65-F5344CB8AC3E}">
        <p14:creationId xmlns:p14="http://schemas.microsoft.com/office/powerpoint/2010/main" val="2407191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59959-A5B5-4E53-AAE2-34D9C86F58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CD2827-F85B-46B8-B75C-9734B824AB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26CDC7-04C0-4D3E-B695-094E9BCCE372}"/>
              </a:ext>
            </a:extLst>
          </p:cNvPr>
          <p:cNvSpPr>
            <a:spLocks noGrp="1"/>
          </p:cNvSpPr>
          <p:nvPr>
            <p:ph type="dt" sz="half" idx="10"/>
          </p:nvPr>
        </p:nvSpPr>
        <p:spPr/>
        <p:txBody>
          <a:bodyPr/>
          <a:lstStyle/>
          <a:p>
            <a:fld id="{94BBEB12-C1E8-4FC2-B7CA-41E496D67009}" type="datetimeFigureOut">
              <a:rPr lang="en-GB" smtClean="0"/>
              <a:t>03/12/2021</a:t>
            </a:fld>
            <a:endParaRPr lang="en-GB"/>
          </a:p>
        </p:txBody>
      </p:sp>
      <p:sp>
        <p:nvSpPr>
          <p:cNvPr id="5" name="Footer Placeholder 4">
            <a:extLst>
              <a:ext uri="{FF2B5EF4-FFF2-40B4-BE49-F238E27FC236}">
                <a16:creationId xmlns:a16="http://schemas.microsoft.com/office/drawing/2014/main" id="{E2CE86FF-9FFB-41A9-B430-9D2271A0A4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495503-3314-4026-A8E8-09394BC8FB36}"/>
              </a:ext>
            </a:extLst>
          </p:cNvPr>
          <p:cNvSpPr>
            <a:spLocks noGrp="1"/>
          </p:cNvSpPr>
          <p:nvPr>
            <p:ph type="sldNum" sz="quarter" idx="12"/>
          </p:nvPr>
        </p:nvSpPr>
        <p:spPr/>
        <p:txBody>
          <a:bodyPr/>
          <a:lstStyle/>
          <a:p>
            <a:fld id="{9A3BFB39-0066-43EE-B0EB-66D704948FD6}" type="slidenum">
              <a:rPr lang="en-GB" smtClean="0"/>
              <a:t>‹#›</a:t>
            </a:fld>
            <a:endParaRPr lang="en-GB"/>
          </a:p>
        </p:txBody>
      </p:sp>
    </p:spTree>
    <p:extLst>
      <p:ext uri="{BB962C8B-B14F-4D97-AF65-F5344CB8AC3E}">
        <p14:creationId xmlns:p14="http://schemas.microsoft.com/office/powerpoint/2010/main" val="383141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4CEB-5BC0-4718-9CAF-7606B34DEF9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741BDBC-92BF-420E-A1FD-CB921D05067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E4DB71-CC03-4F02-91FB-CD078764C0B5}"/>
              </a:ext>
            </a:extLst>
          </p:cNvPr>
          <p:cNvSpPr>
            <a:spLocks noGrp="1"/>
          </p:cNvSpPr>
          <p:nvPr>
            <p:ph type="dt" sz="half" idx="10"/>
          </p:nvPr>
        </p:nvSpPr>
        <p:spPr/>
        <p:txBody>
          <a:bodyPr/>
          <a:lstStyle/>
          <a:p>
            <a:fld id="{94BBEB12-C1E8-4FC2-B7CA-41E496D67009}" type="datetimeFigureOut">
              <a:rPr lang="en-GB" smtClean="0"/>
              <a:t>03/12/2021</a:t>
            </a:fld>
            <a:endParaRPr lang="en-GB"/>
          </a:p>
        </p:txBody>
      </p:sp>
      <p:sp>
        <p:nvSpPr>
          <p:cNvPr id="5" name="Footer Placeholder 4">
            <a:extLst>
              <a:ext uri="{FF2B5EF4-FFF2-40B4-BE49-F238E27FC236}">
                <a16:creationId xmlns:a16="http://schemas.microsoft.com/office/drawing/2014/main" id="{FB43D8ED-B39E-411E-94FC-050EE8E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6CE607-0D4C-479E-ADCD-CAE021EF8116}"/>
              </a:ext>
            </a:extLst>
          </p:cNvPr>
          <p:cNvSpPr>
            <a:spLocks noGrp="1"/>
          </p:cNvSpPr>
          <p:nvPr>
            <p:ph type="sldNum" sz="quarter" idx="12"/>
          </p:nvPr>
        </p:nvSpPr>
        <p:spPr/>
        <p:txBody>
          <a:bodyPr/>
          <a:lstStyle/>
          <a:p>
            <a:fld id="{9A3BFB39-0066-43EE-B0EB-66D704948FD6}" type="slidenum">
              <a:rPr lang="en-GB" smtClean="0"/>
              <a:t>‹#›</a:t>
            </a:fld>
            <a:endParaRPr lang="en-GB"/>
          </a:p>
        </p:txBody>
      </p:sp>
    </p:spTree>
    <p:extLst>
      <p:ext uri="{BB962C8B-B14F-4D97-AF65-F5344CB8AC3E}">
        <p14:creationId xmlns:p14="http://schemas.microsoft.com/office/powerpoint/2010/main" val="1877942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04C57-2DD4-41A2-93CC-A86B85368C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4E6C16-D9E4-4205-8205-EB3530BB7C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B8CFF90-1E2F-4504-B226-5CA79339EF7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658E616-40C6-4466-B330-CA6E4CC84E0E}"/>
              </a:ext>
            </a:extLst>
          </p:cNvPr>
          <p:cNvSpPr>
            <a:spLocks noGrp="1"/>
          </p:cNvSpPr>
          <p:nvPr>
            <p:ph type="dt" sz="half" idx="10"/>
          </p:nvPr>
        </p:nvSpPr>
        <p:spPr/>
        <p:txBody>
          <a:bodyPr/>
          <a:lstStyle/>
          <a:p>
            <a:fld id="{94BBEB12-C1E8-4FC2-B7CA-41E496D67009}" type="datetimeFigureOut">
              <a:rPr lang="en-GB" smtClean="0"/>
              <a:t>03/12/2021</a:t>
            </a:fld>
            <a:endParaRPr lang="en-GB"/>
          </a:p>
        </p:txBody>
      </p:sp>
      <p:sp>
        <p:nvSpPr>
          <p:cNvPr id="6" name="Footer Placeholder 5">
            <a:extLst>
              <a:ext uri="{FF2B5EF4-FFF2-40B4-BE49-F238E27FC236}">
                <a16:creationId xmlns:a16="http://schemas.microsoft.com/office/drawing/2014/main" id="{E075A4F6-79F0-4E7F-9911-83A1839969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9450C5-C04F-441B-AD3A-9B64815F6C90}"/>
              </a:ext>
            </a:extLst>
          </p:cNvPr>
          <p:cNvSpPr>
            <a:spLocks noGrp="1"/>
          </p:cNvSpPr>
          <p:nvPr>
            <p:ph type="sldNum" sz="quarter" idx="12"/>
          </p:nvPr>
        </p:nvSpPr>
        <p:spPr/>
        <p:txBody>
          <a:bodyPr/>
          <a:lstStyle/>
          <a:p>
            <a:fld id="{9A3BFB39-0066-43EE-B0EB-66D704948FD6}" type="slidenum">
              <a:rPr lang="en-GB" smtClean="0"/>
              <a:t>‹#›</a:t>
            </a:fld>
            <a:endParaRPr lang="en-GB"/>
          </a:p>
        </p:txBody>
      </p:sp>
    </p:spTree>
    <p:extLst>
      <p:ext uri="{BB962C8B-B14F-4D97-AF65-F5344CB8AC3E}">
        <p14:creationId xmlns:p14="http://schemas.microsoft.com/office/powerpoint/2010/main" val="1974262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0818D-1EAA-486F-8698-8C483864FFC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ABB835-82CA-4D38-9E18-9DD400ACEF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9D486-D8DA-41CC-8250-46E65E2FA05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0951DC-8AB7-4260-8ADD-B666FD3D42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BBD221-CC9F-49AC-841A-319AC0189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0550750-C2A8-4F83-ADBB-049448EB1E30}"/>
              </a:ext>
            </a:extLst>
          </p:cNvPr>
          <p:cNvSpPr>
            <a:spLocks noGrp="1"/>
          </p:cNvSpPr>
          <p:nvPr>
            <p:ph type="dt" sz="half" idx="10"/>
          </p:nvPr>
        </p:nvSpPr>
        <p:spPr/>
        <p:txBody>
          <a:bodyPr/>
          <a:lstStyle/>
          <a:p>
            <a:fld id="{94BBEB12-C1E8-4FC2-B7CA-41E496D67009}" type="datetimeFigureOut">
              <a:rPr lang="en-GB" smtClean="0"/>
              <a:t>03/12/2021</a:t>
            </a:fld>
            <a:endParaRPr lang="en-GB"/>
          </a:p>
        </p:txBody>
      </p:sp>
      <p:sp>
        <p:nvSpPr>
          <p:cNvPr id="8" name="Footer Placeholder 7">
            <a:extLst>
              <a:ext uri="{FF2B5EF4-FFF2-40B4-BE49-F238E27FC236}">
                <a16:creationId xmlns:a16="http://schemas.microsoft.com/office/drawing/2014/main" id="{6D9F56B8-5B78-4D17-81D8-267ACD07199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75C0A0-5AE0-45CD-8142-F08D8117093F}"/>
              </a:ext>
            </a:extLst>
          </p:cNvPr>
          <p:cNvSpPr>
            <a:spLocks noGrp="1"/>
          </p:cNvSpPr>
          <p:nvPr>
            <p:ph type="sldNum" sz="quarter" idx="12"/>
          </p:nvPr>
        </p:nvSpPr>
        <p:spPr/>
        <p:txBody>
          <a:bodyPr/>
          <a:lstStyle/>
          <a:p>
            <a:fld id="{9A3BFB39-0066-43EE-B0EB-66D704948FD6}" type="slidenum">
              <a:rPr lang="en-GB" smtClean="0"/>
              <a:t>‹#›</a:t>
            </a:fld>
            <a:endParaRPr lang="en-GB"/>
          </a:p>
        </p:txBody>
      </p:sp>
    </p:spTree>
    <p:extLst>
      <p:ext uri="{BB962C8B-B14F-4D97-AF65-F5344CB8AC3E}">
        <p14:creationId xmlns:p14="http://schemas.microsoft.com/office/powerpoint/2010/main" val="2650856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F2EE6-39A6-41EF-8969-1BB3E9F5881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76E33F-3461-4476-A000-8FFE1C94C193}"/>
              </a:ext>
            </a:extLst>
          </p:cNvPr>
          <p:cNvSpPr>
            <a:spLocks noGrp="1"/>
          </p:cNvSpPr>
          <p:nvPr>
            <p:ph type="dt" sz="half" idx="10"/>
          </p:nvPr>
        </p:nvSpPr>
        <p:spPr/>
        <p:txBody>
          <a:bodyPr/>
          <a:lstStyle/>
          <a:p>
            <a:fld id="{94BBEB12-C1E8-4FC2-B7CA-41E496D67009}" type="datetimeFigureOut">
              <a:rPr lang="en-GB" smtClean="0"/>
              <a:t>03/12/2021</a:t>
            </a:fld>
            <a:endParaRPr lang="en-GB"/>
          </a:p>
        </p:txBody>
      </p:sp>
      <p:sp>
        <p:nvSpPr>
          <p:cNvPr id="4" name="Footer Placeholder 3">
            <a:extLst>
              <a:ext uri="{FF2B5EF4-FFF2-40B4-BE49-F238E27FC236}">
                <a16:creationId xmlns:a16="http://schemas.microsoft.com/office/drawing/2014/main" id="{88E4269D-49E1-46BA-9339-99274724B1B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1277B60-CDDF-4AFE-910D-7C01F7AA3874}"/>
              </a:ext>
            </a:extLst>
          </p:cNvPr>
          <p:cNvSpPr>
            <a:spLocks noGrp="1"/>
          </p:cNvSpPr>
          <p:nvPr>
            <p:ph type="sldNum" sz="quarter" idx="12"/>
          </p:nvPr>
        </p:nvSpPr>
        <p:spPr/>
        <p:txBody>
          <a:bodyPr/>
          <a:lstStyle/>
          <a:p>
            <a:fld id="{9A3BFB39-0066-43EE-B0EB-66D704948FD6}" type="slidenum">
              <a:rPr lang="en-GB" smtClean="0"/>
              <a:t>‹#›</a:t>
            </a:fld>
            <a:endParaRPr lang="en-GB"/>
          </a:p>
        </p:txBody>
      </p:sp>
    </p:spTree>
    <p:extLst>
      <p:ext uri="{BB962C8B-B14F-4D97-AF65-F5344CB8AC3E}">
        <p14:creationId xmlns:p14="http://schemas.microsoft.com/office/powerpoint/2010/main" val="2318323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502FDA-0CB9-48FF-B1D0-FAB391D69C18}"/>
              </a:ext>
            </a:extLst>
          </p:cNvPr>
          <p:cNvSpPr>
            <a:spLocks noGrp="1"/>
          </p:cNvSpPr>
          <p:nvPr>
            <p:ph type="dt" sz="half" idx="10"/>
          </p:nvPr>
        </p:nvSpPr>
        <p:spPr/>
        <p:txBody>
          <a:bodyPr/>
          <a:lstStyle/>
          <a:p>
            <a:fld id="{94BBEB12-C1E8-4FC2-B7CA-41E496D67009}" type="datetimeFigureOut">
              <a:rPr lang="en-GB" smtClean="0"/>
              <a:t>03/12/2021</a:t>
            </a:fld>
            <a:endParaRPr lang="en-GB"/>
          </a:p>
        </p:txBody>
      </p:sp>
      <p:sp>
        <p:nvSpPr>
          <p:cNvPr id="3" name="Footer Placeholder 2">
            <a:extLst>
              <a:ext uri="{FF2B5EF4-FFF2-40B4-BE49-F238E27FC236}">
                <a16:creationId xmlns:a16="http://schemas.microsoft.com/office/drawing/2014/main" id="{0656DCCE-E761-4752-B631-8BA4E51C100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896F5C2-BE21-4895-B560-E8445F28B622}"/>
              </a:ext>
            </a:extLst>
          </p:cNvPr>
          <p:cNvSpPr>
            <a:spLocks noGrp="1"/>
          </p:cNvSpPr>
          <p:nvPr>
            <p:ph type="sldNum" sz="quarter" idx="12"/>
          </p:nvPr>
        </p:nvSpPr>
        <p:spPr/>
        <p:txBody>
          <a:bodyPr/>
          <a:lstStyle/>
          <a:p>
            <a:fld id="{9A3BFB39-0066-43EE-B0EB-66D704948FD6}" type="slidenum">
              <a:rPr lang="en-GB" smtClean="0"/>
              <a:t>‹#›</a:t>
            </a:fld>
            <a:endParaRPr lang="en-GB"/>
          </a:p>
        </p:txBody>
      </p:sp>
    </p:spTree>
    <p:extLst>
      <p:ext uri="{BB962C8B-B14F-4D97-AF65-F5344CB8AC3E}">
        <p14:creationId xmlns:p14="http://schemas.microsoft.com/office/powerpoint/2010/main" val="724723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1BA51-0B42-4B77-AB16-78B6137E71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8CA0C86-F43B-488D-9C3F-7A380FCD3E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3C36564-A0BA-4621-B1E3-EAD4BE817B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FF2FB85-CB6C-4887-BBB1-475BCC621ADB}"/>
              </a:ext>
            </a:extLst>
          </p:cNvPr>
          <p:cNvSpPr>
            <a:spLocks noGrp="1"/>
          </p:cNvSpPr>
          <p:nvPr>
            <p:ph type="dt" sz="half" idx="10"/>
          </p:nvPr>
        </p:nvSpPr>
        <p:spPr/>
        <p:txBody>
          <a:bodyPr/>
          <a:lstStyle/>
          <a:p>
            <a:fld id="{94BBEB12-C1E8-4FC2-B7CA-41E496D67009}" type="datetimeFigureOut">
              <a:rPr lang="en-GB" smtClean="0"/>
              <a:t>03/12/2021</a:t>
            </a:fld>
            <a:endParaRPr lang="en-GB"/>
          </a:p>
        </p:txBody>
      </p:sp>
      <p:sp>
        <p:nvSpPr>
          <p:cNvPr id="6" name="Footer Placeholder 5">
            <a:extLst>
              <a:ext uri="{FF2B5EF4-FFF2-40B4-BE49-F238E27FC236}">
                <a16:creationId xmlns:a16="http://schemas.microsoft.com/office/drawing/2014/main" id="{098892F3-B3D6-458C-8700-CE22EAC7B9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8712EF-F000-481E-812D-1CF6491E9FDD}"/>
              </a:ext>
            </a:extLst>
          </p:cNvPr>
          <p:cNvSpPr>
            <a:spLocks noGrp="1"/>
          </p:cNvSpPr>
          <p:nvPr>
            <p:ph type="sldNum" sz="quarter" idx="12"/>
          </p:nvPr>
        </p:nvSpPr>
        <p:spPr/>
        <p:txBody>
          <a:bodyPr/>
          <a:lstStyle/>
          <a:p>
            <a:fld id="{9A3BFB39-0066-43EE-B0EB-66D704948FD6}" type="slidenum">
              <a:rPr lang="en-GB" smtClean="0"/>
              <a:t>‹#›</a:t>
            </a:fld>
            <a:endParaRPr lang="en-GB"/>
          </a:p>
        </p:txBody>
      </p:sp>
    </p:spTree>
    <p:extLst>
      <p:ext uri="{BB962C8B-B14F-4D97-AF65-F5344CB8AC3E}">
        <p14:creationId xmlns:p14="http://schemas.microsoft.com/office/powerpoint/2010/main" val="1099207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8D435-A38B-40DB-885B-47FC44A17C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58EF0EE-4DBE-4039-83C2-823B2AF21C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570707F-F2CE-4D94-B11A-48950EB20F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A56C6C-F5B9-4941-8F7A-9CE4057B5346}"/>
              </a:ext>
            </a:extLst>
          </p:cNvPr>
          <p:cNvSpPr>
            <a:spLocks noGrp="1"/>
          </p:cNvSpPr>
          <p:nvPr>
            <p:ph type="dt" sz="half" idx="10"/>
          </p:nvPr>
        </p:nvSpPr>
        <p:spPr/>
        <p:txBody>
          <a:bodyPr/>
          <a:lstStyle/>
          <a:p>
            <a:fld id="{94BBEB12-C1E8-4FC2-B7CA-41E496D67009}" type="datetimeFigureOut">
              <a:rPr lang="en-GB" smtClean="0"/>
              <a:t>03/12/2021</a:t>
            </a:fld>
            <a:endParaRPr lang="en-GB"/>
          </a:p>
        </p:txBody>
      </p:sp>
      <p:sp>
        <p:nvSpPr>
          <p:cNvPr id="6" name="Footer Placeholder 5">
            <a:extLst>
              <a:ext uri="{FF2B5EF4-FFF2-40B4-BE49-F238E27FC236}">
                <a16:creationId xmlns:a16="http://schemas.microsoft.com/office/drawing/2014/main" id="{0BE3A16C-AFD6-4DB8-A620-D0C8190705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0DC74E-B09B-488E-835D-6F9FF2C0DC47}"/>
              </a:ext>
            </a:extLst>
          </p:cNvPr>
          <p:cNvSpPr>
            <a:spLocks noGrp="1"/>
          </p:cNvSpPr>
          <p:nvPr>
            <p:ph type="sldNum" sz="quarter" idx="12"/>
          </p:nvPr>
        </p:nvSpPr>
        <p:spPr/>
        <p:txBody>
          <a:bodyPr/>
          <a:lstStyle/>
          <a:p>
            <a:fld id="{9A3BFB39-0066-43EE-B0EB-66D704948FD6}" type="slidenum">
              <a:rPr lang="en-GB" smtClean="0"/>
              <a:t>‹#›</a:t>
            </a:fld>
            <a:endParaRPr lang="en-GB"/>
          </a:p>
        </p:txBody>
      </p:sp>
    </p:spTree>
    <p:extLst>
      <p:ext uri="{BB962C8B-B14F-4D97-AF65-F5344CB8AC3E}">
        <p14:creationId xmlns:p14="http://schemas.microsoft.com/office/powerpoint/2010/main" val="2717567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CC722-0245-4A2F-8707-5DEB81B259E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C02FD2-678E-403A-8BF1-B9651573ECF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4CCAF4-F9B1-4836-A95C-57A945C9F7F5}"/>
              </a:ext>
            </a:extLst>
          </p:cNvPr>
          <p:cNvSpPr>
            <a:spLocks noGrp="1"/>
          </p:cNvSpPr>
          <p:nvPr>
            <p:ph type="dt" sz="half" idx="10"/>
          </p:nvPr>
        </p:nvSpPr>
        <p:spPr/>
        <p:txBody>
          <a:bodyPr/>
          <a:lstStyle/>
          <a:p>
            <a:fld id="{94BBEB12-C1E8-4FC2-B7CA-41E496D67009}" type="datetimeFigureOut">
              <a:rPr lang="en-GB" smtClean="0"/>
              <a:t>03/12/2021</a:t>
            </a:fld>
            <a:endParaRPr lang="en-GB"/>
          </a:p>
        </p:txBody>
      </p:sp>
      <p:sp>
        <p:nvSpPr>
          <p:cNvPr id="5" name="Footer Placeholder 4">
            <a:extLst>
              <a:ext uri="{FF2B5EF4-FFF2-40B4-BE49-F238E27FC236}">
                <a16:creationId xmlns:a16="http://schemas.microsoft.com/office/drawing/2014/main" id="{AF101F26-442F-4E87-8D6A-537DC50EF7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A7DF6F-E4D4-4103-B1C8-30CC9C75DD54}"/>
              </a:ext>
            </a:extLst>
          </p:cNvPr>
          <p:cNvSpPr>
            <a:spLocks noGrp="1"/>
          </p:cNvSpPr>
          <p:nvPr>
            <p:ph type="sldNum" sz="quarter" idx="12"/>
          </p:nvPr>
        </p:nvSpPr>
        <p:spPr/>
        <p:txBody>
          <a:bodyPr/>
          <a:lstStyle/>
          <a:p>
            <a:fld id="{9A3BFB39-0066-43EE-B0EB-66D704948FD6}" type="slidenum">
              <a:rPr lang="en-GB" smtClean="0"/>
              <a:t>‹#›</a:t>
            </a:fld>
            <a:endParaRPr lang="en-GB"/>
          </a:p>
        </p:txBody>
      </p:sp>
    </p:spTree>
    <p:extLst>
      <p:ext uri="{BB962C8B-B14F-4D97-AF65-F5344CB8AC3E}">
        <p14:creationId xmlns:p14="http://schemas.microsoft.com/office/powerpoint/2010/main" val="3701770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D88318-F6C8-4F94-AB43-6BCB181AF1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15C046-A671-4053-9F91-5BE897A2F6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728AAC-FC53-41A6-A41B-75C61530498A}"/>
              </a:ext>
            </a:extLst>
          </p:cNvPr>
          <p:cNvSpPr>
            <a:spLocks noGrp="1"/>
          </p:cNvSpPr>
          <p:nvPr>
            <p:ph type="dt" sz="half" idx="10"/>
          </p:nvPr>
        </p:nvSpPr>
        <p:spPr/>
        <p:txBody>
          <a:bodyPr/>
          <a:lstStyle/>
          <a:p>
            <a:fld id="{94BBEB12-C1E8-4FC2-B7CA-41E496D67009}" type="datetimeFigureOut">
              <a:rPr lang="en-GB" smtClean="0"/>
              <a:t>03/12/2021</a:t>
            </a:fld>
            <a:endParaRPr lang="en-GB"/>
          </a:p>
        </p:txBody>
      </p:sp>
      <p:sp>
        <p:nvSpPr>
          <p:cNvPr id="5" name="Footer Placeholder 4">
            <a:extLst>
              <a:ext uri="{FF2B5EF4-FFF2-40B4-BE49-F238E27FC236}">
                <a16:creationId xmlns:a16="http://schemas.microsoft.com/office/drawing/2014/main" id="{4D726A5F-BD9B-4614-BFFB-16C2396332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EFD571-B841-4911-8EAC-1B4C47B76B9A}"/>
              </a:ext>
            </a:extLst>
          </p:cNvPr>
          <p:cNvSpPr>
            <a:spLocks noGrp="1"/>
          </p:cNvSpPr>
          <p:nvPr>
            <p:ph type="sldNum" sz="quarter" idx="12"/>
          </p:nvPr>
        </p:nvSpPr>
        <p:spPr/>
        <p:txBody>
          <a:bodyPr/>
          <a:lstStyle/>
          <a:p>
            <a:fld id="{9A3BFB39-0066-43EE-B0EB-66D704948FD6}" type="slidenum">
              <a:rPr lang="en-GB" smtClean="0"/>
              <a:t>‹#›</a:t>
            </a:fld>
            <a:endParaRPr lang="en-GB"/>
          </a:p>
        </p:txBody>
      </p:sp>
    </p:spTree>
    <p:extLst>
      <p:ext uri="{BB962C8B-B14F-4D97-AF65-F5344CB8AC3E}">
        <p14:creationId xmlns:p14="http://schemas.microsoft.com/office/powerpoint/2010/main" val="809480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328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5B5641-293D-4633-BDF3-F823D8CC90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19DCFC-3085-4B9A-B145-484E8A668A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172386-F363-4CD4-94A9-5C0484B9A8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BBEB12-C1E8-4FC2-B7CA-41E496D67009}" type="datetimeFigureOut">
              <a:rPr lang="en-GB" smtClean="0"/>
              <a:t>03/12/2021</a:t>
            </a:fld>
            <a:endParaRPr lang="en-GB"/>
          </a:p>
        </p:txBody>
      </p:sp>
      <p:sp>
        <p:nvSpPr>
          <p:cNvPr id="5" name="Footer Placeholder 4">
            <a:extLst>
              <a:ext uri="{FF2B5EF4-FFF2-40B4-BE49-F238E27FC236}">
                <a16:creationId xmlns:a16="http://schemas.microsoft.com/office/drawing/2014/main" id="{C6EAD806-1442-40E3-B5C2-92590D925E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714F78B-F40B-4462-9544-46C064F0D35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3BFB39-0066-43EE-B0EB-66D704948FD6}" type="slidenum">
              <a:rPr lang="en-GB" smtClean="0"/>
              <a:t>‹#›</a:t>
            </a:fld>
            <a:endParaRPr lang="en-GB"/>
          </a:p>
        </p:txBody>
      </p:sp>
    </p:spTree>
    <p:extLst>
      <p:ext uri="{BB962C8B-B14F-4D97-AF65-F5344CB8AC3E}">
        <p14:creationId xmlns:p14="http://schemas.microsoft.com/office/powerpoint/2010/main" val="41152410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youtube.com/watch?v=VZTGBj7Zyvk" TargetMode="Externa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D725AE2-EA82-8048-9AB5-86193ECE59CD}"/>
              </a:ext>
            </a:extLst>
          </p:cNvPr>
          <p:cNvPicPr>
            <a:picLocks noChangeAspect="1"/>
          </p:cNvPicPr>
          <p:nvPr/>
        </p:nvPicPr>
        <p:blipFill>
          <a:blip r:embed="rId2"/>
          <a:stretch>
            <a:fillRect/>
          </a:stretch>
        </p:blipFill>
        <p:spPr>
          <a:xfrm>
            <a:off x="238539" y="1150375"/>
            <a:ext cx="8693899" cy="5620587"/>
          </a:xfrm>
          <a:prstGeom prst="rect">
            <a:avLst/>
          </a:prstGeom>
        </p:spPr>
      </p:pic>
      <p:sp>
        <p:nvSpPr>
          <p:cNvPr id="8" name="Rounded Rectangle 7">
            <a:extLst>
              <a:ext uri="{FF2B5EF4-FFF2-40B4-BE49-F238E27FC236}">
                <a16:creationId xmlns:a16="http://schemas.microsoft.com/office/drawing/2014/main" id="{07BF820A-655A-D043-81B6-097AD9BC2B54}"/>
              </a:ext>
            </a:extLst>
          </p:cNvPr>
          <p:cNvSpPr/>
          <p:nvPr/>
        </p:nvSpPr>
        <p:spPr>
          <a:xfrm>
            <a:off x="9394509" y="1150376"/>
            <a:ext cx="2299520" cy="2465047"/>
          </a:xfrm>
          <a:prstGeom prst="roundRect">
            <a:avLst/>
          </a:prstGeom>
          <a:solidFill>
            <a:srgbClr val="FFFF00"/>
          </a:solidFill>
          <a:ln w="38100">
            <a:solidFill>
              <a:srgbClr val="E6CDFF"/>
            </a:solidFill>
          </a:ln>
        </p:spPr>
        <p:style>
          <a:lnRef idx="1">
            <a:schemeClr val="accent1"/>
          </a:lnRef>
          <a:fillRef idx="3">
            <a:schemeClr val="accent1"/>
          </a:fillRef>
          <a:effectRef idx="2">
            <a:schemeClr val="accent1"/>
          </a:effectRef>
          <a:fontRef idx="minor">
            <a:schemeClr val="lt1"/>
          </a:fontRef>
        </p:style>
        <p:txBody>
          <a:bodyPr rtlCol="0" anchor="ctr"/>
          <a:lstStyle/>
          <a:p>
            <a:pPr algn="ctr">
              <a:buNone/>
              <a:defRPr/>
            </a:pPr>
            <a:r>
              <a:rPr lang="en-US" b="1" dirty="0">
                <a:solidFill>
                  <a:srgbClr val="0000FF"/>
                </a:solidFill>
              </a:rPr>
              <a:t>Why do you think Exam , assessment and Coursework deadlines are such a source of stress for some people?</a:t>
            </a:r>
            <a:endParaRPr lang="en-US" sz="1600" dirty="0">
              <a:solidFill>
                <a:srgbClr val="000000"/>
              </a:solidFill>
            </a:endParaRPr>
          </a:p>
        </p:txBody>
      </p:sp>
      <p:pic>
        <p:nvPicPr>
          <p:cNvPr id="10" name="Picture 9" descr="C:\Users\Optic Group111\Desktop\Thoughts.png">
            <a:extLst>
              <a:ext uri="{FF2B5EF4-FFF2-40B4-BE49-F238E27FC236}">
                <a16:creationId xmlns:a16="http://schemas.microsoft.com/office/drawing/2014/main" id="{DCE225FA-0988-BA4F-9A5F-0061EA5AE4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32264" y="214156"/>
            <a:ext cx="824009" cy="824009"/>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le 11">
            <a:extLst>
              <a:ext uri="{FF2B5EF4-FFF2-40B4-BE49-F238E27FC236}">
                <a16:creationId xmlns:a16="http://schemas.microsoft.com/office/drawing/2014/main" id="{0BBE782E-6710-274D-99B7-CDB1F4789636}"/>
              </a:ext>
            </a:extLst>
          </p:cNvPr>
          <p:cNvSpPr/>
          <p:nvPr/>
        </p:nvSpPr>
        <p:spPr>
          <a:xfrm>
            <a:off x="9394509" y="3839845"/>
            <a:ext cx="2299520" cy="2465047"/>
          </a:xfrm>
          <a:prstGeom prst="roundRect">
            <a:avLst/>
          </a:prstGeom>
          <a:solidFill>
            <a:srgbClr val="FFFF00"/>
          </a:solidFill>
          <a:ln w="38100">
            <a:solidFill>
              <a:srgbClr val="E6CDFF"/>
            </a:solidFill>
          </a:ln>
        </p:spPr>
        <p:style>
          <a:lnRef idx="1">
            <a:schemeClr val="accent1"/>
          </a:lnRef>
          <a:fillRef idx="3">
            <a:schemeClr val="accent1"/>
          </a:fillRef>
          <a:effectRef idx="2">
            <a:schemeClr val="accent1"/>
          </a:effectRef>
          <a:fontRef idx="minor">
            <a:schemeClr val="lt1"/>
          </a:fontRef>
        </p:style>
        <p:txBody>
          <a:bodyPr rtlCol="0" anchor="ctr"/>
          <a:lstStyle/>
          <a:p>
            <a:pPr algn="ctr">
              <a:buNone/>
              <a:defRPr/>
            </a:pPr>
            <a:r>
              <a:rPr lang="en-US" b="1" dirty="0">
                <a:solidFill>
                  <a:srgbClr val="0000FF"/>
                </a:solidFill>
              </a:rPr>
              <a:t>What top tips do you have for someone who stresses over deadlines?</a:t>
            </a:r>
            <a:endParaRPr lang="en-US" sz="1600" dirty="0">
              <a:solidFill>
                <a:srgbClr val="000000"/>
              </a:solidFill>
            </a:endParaRPr>
          </a:p>
        </p:txBody>
      </p:sp>
      <p:sp>
        <p:nvSpPr>
          <p:cNvPr id="2" name="TextBox 1">
            <a:extLst>
              <a:ext uri="{FF2B5EF4-FFF2-40B4-BE49-F238E27FC236}">
                <a16:creationId xmlns:a16="http://schemas.microsoft.com/office/drawing/2014/main" id="{9346EB6C-88ED-4466-9E12-A8E86D0AE827}"/>
              </a:ext>
            </a:extLst>
          </p:cNvPr>
          <p:cNvSpPr txBox="1"/>
          <p:nvPr/>
        </p:nvSpPr>
        <p:spPr>
          <a:xfrm>
            <a:off x="715618" y="193615"/>
            <a:ext cx="8548125" cy="707886"/>
          </a:xfrm>
          <a:prstGeom prst="rect">
            <a:avLst/>
          </a:prstGeom>
          <a:noFill/>
        </p:spPr>
        <p:txBody>
          <a:bodyPr wrap="square" rtlCol="0">
            <a:spAutoFit/>
          </a:bodyPr>
          <a:lstStyle/>
          <a:p>
            <a:r>
              <a:rPr lang="en-GB" sz="4000" b="1" i="1" dirty="0">
                <a:highlight>
                  <a:srgbClr val="FFFF00"/>
                </a:highlight>
              </a:rPr>
              <a:t>Starter</a:t>
            </a:r>
          </a:p>
        </p:txBody>
      </p:sp>
    </p:spTree>
    <p:extLst>
      <p:ext uri="{BB962C8B-B14F-4D97-AF65-F5344CB8AC3E}">
        <p14:creationId xmlns:p14="http://schemas.microsoft.com/office/powerpoint/2010/main" val="2183102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FBDAA7D-FB5A-4336-8C15-04819B6E9E30}"/>
              </a:ext>
            </a:extLst>
          </p:cNvPr>
          <p:cNvSpPr/>
          <p:nvPr/>
        </p:nvSpPr>
        <p:spPr>
          <a:xfrm>
            <a:off x="151489" y="6446173"/>
            <a:ext cx="4865371" cy="646331"/>
          </a:xfrm>
          <a:prstGeom prst="rect">
            <a:avLst/>
          </a:prstGeom>
        </p:spPr>
        <p:txBody>
          <a:bodyPr wrap="none">
            <a:spAutoFit/>
          </a:bodyPr>
          <a:lstStyle/>
          <a:p>
            <a:r>
              <a:rPr lang="en-GB" dirty="0">
                <a:hlinkClick r:id="rId2"/>
              </a:rPr>
              <a:t>https://www.youtube.com/watch?v=VZTGBj7Zyvk</a:t>
            </a:r>
            <a:endParaRPr lang="en-GB" dirty="0"/>
          </a:p>
          <a:p>
            <a:endParaRPr lang="en-GB" dirty="0"/>
          </a:p>
        </p:txBody>
      </p:sp>
      <p:sp>
        <p:nvSpPr>
          <p:cNvPr id="3" name="TextBox 2">
            <a:extLst>
              <a:ext uri="{FF2B5EF4-FFF2-40B4-BE49-F238E27FC236}">
                <a16:creationId xmlns:a16="http://schemas.microsoft.com/office/drawing/2014/main" id="{C01A80A9-BEF8-4A95-A698-14D56F2C6B9B}"/>
              </a:ext>
            </a:extLst>
          </p:cNvPr>
          <p:cNvSpPr txBox="1"/>
          <p:nvPr/>
        </p:nvSpPr>
        <p:spPr>
          <a:xfrm>
            <a:off x="151489" y="259864"/>
            <a:ext cx="7282982" cy="6186309"/>
          </a:xfrm>
          <a:prstGeom prst="rect">
            <a:avLst/>
          </a:prstGeom>
          <a:noFill/>
        </p:spPr>
        <p:txBody>
          <a:bodyPr wrap="square" rtlCol="0">
            <a:spAutoFit/>
          </a:bodyPr>
          <a:lstStyle/>
          <a:p>
            <a:r>
              <a:rPr lang="en-GB" sz="3600" b="1" dirty="0">
                <a:highlight>
                  <a:srgbClr val="FFFF00"/>
                </a:highlight>
              </a:rPr>
              <a:t>Dealing with exam stress</a:t>
            </a:r>
          </a:p>
          <a:p>
            <a:endParaRPr lang="en-GB" sz="3600" b="1" dirty="0"/>
          </a:p>
          <a:p>
            <a:r>
              <a:rPr lang="en-GB" sz="3600" b="1" dirty="0"/>
              <a:t>Watch the video and each of you need to make a minimum of 2 pledges based on the strategies in the video.</a:t>
            </a:r>
          </a:p>
          <a:p>
            <a:endParaRPr lang="en-GB" sz="3600" b="1" dirty="0"/>
          </a:p>
          <a:p>
            <a:r>
              <a:rPr lang="en-GB" sz="3600" b="1" dirty="0"/>
              <a:t>Tutors will ask for feedback from students as to which ones they’ve chosen and why they think they will help you.</a:t>
            </a:r>
            <a:endParaRPr lang="en-GB" sz="3200" b="1" dirty="0"/>
          </a:p>
        </p:txBody>
      </p:sp>
      <p:pic>
        <p:nvPicPr>
          <p:cNvPr id="1026" name="Picture 2" descr="I Pledge - Merrill Edge Logo - Free Transparent PNG Clipart Images Download">
            <a:extLst>
              <a:ext uri="{FF2B5EF4-FFF2-40B4-BE49-F238E27FC236}">
                <a16:creationId xmlns:a16="http://schemas.microsoft.com/office/drawing/2014/main" id="{710D65FF-258A-4B30-9AC0-8D72E87962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6686951" y="1952625"/>
            <a:ext cx="6186309" cy="2952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869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9E724C-968C-4881-9819-436A34790A08}"/>
              </a:ext>
            </a:extLst>
          </p:cNvPr>
          <p:cNvSpPr txBox="1"/>
          <p:nvPr/>
        </p:nvSpPr>
        <p:spPr>
          <a:xfrm>
            <a:off x="371061" y="357809"/>
            <a:ext cx="11449878" cy="5262979"/>
          </a:xfrm>
          <a:prstGeom prst="rect">
            <a:avLst/>
          </a:prstGeom>
          <a:noFill/>
        </p:spPr>
        <p:txBody>
          <a:bodyPr wrap="square" rtlCol="0">
            <a:spAutoFit/>
          </a:bodyPr>
          <a:lstStyle/>
          <a:p>
            <a:r>
              <a:rPr lang="en-GB" sz="6000" b="1" dirty="0"/>
              <a:t>Shared Area Resources:</a:t>
            </a:r>
          </a:p>
          <a:p>
            <a:endParaRPr lang="en-GB" sz="6000" b="1" dirty="0"/>
          </a:p>
          <a:p>
            <a:r>
              <a:rPr lang="en-GB" sz="6000" b="1" dirty="0"/>
              <a:t>Shared Area</a:t>
            </a:r>
          </a:p>
          <a:p>
            <a:r>
              <a:rPr lang="en-GB" sz="6000" b="1" dirty="0"/>
              <a:t>Wellbeing</a:t>
            </a:r>
          </a:p>
          <a:p>
            <a:endParaRPr lang="en-GB" sz="6000" b="1" dirty="0"/>
          </a:p>
          <a:p>
            <a:endParaRPr lang="en-GB" dirty="0"/>
          </a:p>
          <a:p>
            <a:endParaRPr lang="en-GB" dirty="0"/>
          </a:p>
        </p:txBody>
      </p:sp>
      <p:pic>
        <p:nvPicPr>
          <p:cNvPr id="3074" name="Picture 2" descr="Use the &amp;#39;Documents folder&amp;#39; to back up important files (faculty / staff) |  Information Technology Services | Bemidji State University">
            <a:extLst>
              <a:ext uri="{FF2B5EF4-FFF2-40B4-BE49-F238E27FC236}">
                <a16:creationId xmlns:a16="http://schemas.microsoft.com/office/drawing/2014/main" id="{E0C5412D-94BF-461F-82A8-B5D95D888D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9182" y="2196547"/>
            <a:ext cx="3988905" cy="398890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B1A3F9C-87B0-42F0-82D2-580C4301B4BC}"/>
              </a:ext>
            </a:extLst>
          </p:cNvPr>
          <p:cNvSpPr txBox="1"/>
          <p:nvPr/>
        </p:nvSpPr>
        <p:spPr>
          <a:xfrm>
            <a:off x="278294" y="5986381"/>
            <a:ext cx="5579166"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b="1" dirty="0">
                <a:highlight>
                  <a:srgbClr val="FFFF00"/>
                </a:highlight>
              </a:rPr>
              <a:t>The next few slides are going to run through some of the resources available on the shared area to support you.</a:t>
            </a:r>
          </a:p>
        </p:txBody>
      </p:sp>
    </p:spTree>
    <p:extLst>
      <p:ext uri="{BB962C8B-B14F-4D97-AF65-F5344CB8AC3E}">
        <p14:creationId xmlns:p14="http://schemas.microsoft.com/office/powerpoint/2010/main" val="2621345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FDC485-2B8A-4E12-BDB9-1A4D40877677}"/>
              </a:ext>
            </a:extLst>
          </p:cNvPr>
          <p:cNvPicPr>
            <a:picLocks noChangeAspect="1"/>
          </p:cNvPicPr>
          <p:nvPr/>
        </p:nvPicPr>
        <p:blipFill rotWithShape="1">
          <a:blip r:embed="rId2"/>
          <a:srcRect l="21808" t="25014" r="21653" b="6440"/>
          <a:stretch/>
        </p:blipFill>
        <p:spPr>
          <a:xfrm>
            <a:off x="279009" y="914400"/>
            <a:ext cx="11633981" cy="5750816"/>
          </a:xfrm>
          <a:prstGeom prst="rect">
            <a:avLst/>
          </a:prstGeom>
        </p:spPr>
      </p:pic>
      <p:sp>
        <p:nvSpPr>
          <p:cNvPr id="3" name="TextBox 2">
            <a:extLst>
              <a:ext uri="{FF2B5EF4-FFF2-40B4-BE49-F238E27FC236}">
                <a16:creationId xmlns:a16="http://schemas.microsoft.com/office/drawing/2014/main" id="{066FDA64-0C33-4C96-857D-A8FAA60B0BA1}"/>
              </a:ext>
            </a:extLst>
          </p:cNvPr>
          <p:cNvSpPr txBox="1"/>
          <p:nvPr/>
        </p:nvSpPr>
        <p:spPr>
          <a:xfrm>
            <a:off x="159026" y="119270"/>
            <a:ext cx="11569148"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b="1" dirty="0">
                <a:highlight>
                  <a:srgbClr val="FFFF00"/>
                </a:highlight>
              </a:rPr>
              <a:t>My daily check in </a:t>
            </a:r>
            <a:r>
              <a:rPr lang="en-GB" b="1" dirty="0"/>
              <a:t>– This can be used to structure your day while you are off. Having a do list that you can tick off can help manage anxiety.</a:t>
            </a:r>
          </a:p>
        </p:txBody>
      </p:sp>
    </p:spTree>
    <p:extLst>
      <p:ext uri="{BB962C8B-B14F-4D97-AF65-F5344CB8AC3E}">
        <p14:creationId xmlns:p14="http://schemas.microsoft.com/office/powerpoint/2010/main" val="1583983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6E7302-0D8B-4D9F-9265-51C4A3A36546}"/>
              </a:ext>
            </a:extLst>
          </p:cNvPr>
          <p:cNvPicPr>
            <a:picLocks noChangeAspect="1"/>
          </p:cNvPicPr>
          <p:nvPr/>
        </p:nvPicPr>
        <p:blipFill rotWithShape="1">
          <a:blip r:embed="rId2"/>
          <a:srcRect l="17193" t="21935" r="19577" b="6236"/>
          <a:stretch/>
        </p:blipFill>
        <p:spPr>
          <a:xfrm>
            <a:off x="768625" y="1351722"/>
            <a:ext cx="10074304" cy="5506278"/>
          </a:xfrm>
          <a:prstGeom prst="rect">
            <a:avLst/>
          </a:prstGeom>
        </p:spPr>
      </p:pic>
      <p:sp>
        <p:nvSpPr>
          <p:cNvPr id="3" name="TextBox 2">
            <a:extLst>
              <a:ext uri="{FF2B5EF4-FFF2-40B4-BE49-F238E27FC236}">
                <a16:creationId xmlns:a16="http://schemas.microsoft.com/office/drawing/2014/main" id="{012F3EC7-625F-4938-A25F-0B778FBD963B}"/>
              </a:ext>
            </a:extLst>
          </p:cNvPr>
          <p:cNvSpPr txBox="1"/>
          <p:nvPr/>
        </p:nvSpPr>
        <p:spPr>
          <a:xfrm>
            <a:off x="159026" y="119270"/>
            <a:ext cx="11569148" cy="92333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b="1" dirty="0">
                <a:highlight>
                  <a:srgbClr val="FFFF00"/>
                </a:highlight>
              </a:rPr>
              <a:t>My activity schedule </a:t>
            </a:r>
            <a:r>
              <a:rPr lang="en-GB" b="1" dirty="0"/>
              <a:t>– Similar to the previous slide, the activity schedule allows you to add a medium term perspective to your planning. What do you need to achieve this week, where can you add in time for yourself, your friends and your family? Remember, to manage stress and anxiety around exams, you need to have a balance.</a:t>
            </a:r>
          </a:p>
        </p:txBody>
      </p:sp>
    </p:spTree>
    <p:extLst>
      <p:ext uri="{BB962C8B-B14F-4D97-AF65-F5344CB8AC3E}">
        <p14:creationId xmlns:p14="http://schemas.microsoft.com/office/powerpoint/2010/main" val="3809456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9524FB-5223-4A4D-8C93-09DA531FE0A3}"/>
              </a:ext>
            </a:extLst>
          </p:cNvPr>
          <p:cNvPicPr>
            <a:picLocks noChangeAspect="1"/>
          </p:cNvPicPr>
          <p:nvPr/>
        </p:nvPicPr>
        <p:blipFill rotWithShape="1">
          <a:blip r:embed="rId2"/>
          <a:srcRect l="8654" t="23372" r="11846" b="15881"/>
          <a:stretch/>
        </p:blipFill>
        <p:spPr>
          <a:xfrm>
            <a:off x="-1" y="1645920"/>
            <a:ext cx="11830929" cy="5082663"/>
          </a:xfrm>
          <a:prstGeom prst="rect">
            <a:avLst/>
          </a:prstGeom>
        </p:spPr>
      </p:pic>
      <p:sp>
        <p:nvSpPr>
          <p:cNvPr id="3" name="TextBox 2">
            <a:extLst>
              <a:ext uri="{FF2B5EF4-FFF2-40B4-BE49-F238E27FC236}">
                <a16:creationId xmlns:a16="http://schemas.microsoft.com/office/drawing/2014/main" id="{E045BA43-DE1B-48F7-B6C3-BAB2EB45ACB1}"/>
              </a:ext>
            </a:extLst>
          </p:cNvPr>
          <p:cNvSpPr txBox="1"/>
          <p:nvPr/>
        </p:nvSpPr>
        <p:spPr>
          <a:xfrm>
            <a:off x="180535" y="129417"/>
            <a:ext cx="11830929" cy="1015663"/>
          </a:xfrm>
          <a:prstGeom prst="rect">
            <a:avLst/>
          </a:prstGeom>
          <a:noFill/>
        </p:spPr>
        <p:txBody>
          <a:bodyPr wrap="square" rtlCol="0">
            <a:spAutoFit/>
          </a:bodyPr>
          <a:lstStyle/>
          <a:p>
            <a:r>
              <a:rPr lang="en-GB" sz="2000" b="1" dirty="0">
                <a:highlight>
                  <a:srgbClr val="FFFF00"/>
                </a:highlight>
              </a:rPr>
              <a:t>Changing your low mood </a:t>
            </a:r>
            <a:r>
              <a:rPr lang="en-GB" sz="2000" b="1" dirty="0"/>
              <a:t>– I think at times everyone is guilty of irrational thoughts. Tracking events that cause low mood and rationalising them in writing helps you process them in a more logical way, leave them behind and move on with your day. </a:t>
            </a:r>
          </a:p>
        </p:txBody>
      </p:sp>
    </p:spTree>
    <p:extLst>
      <p:ext uri="{BB962C8B-B14F-4D97-AF65-F5344CB8AC3E}">
        <p14:creationId xmlns:p14="http://schemas.microsoft.com/office/powerpoint/2010/main" val="3952749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301E0B-5A3E-42BF-A2F0-A6E42282A5FF}"/>
              </a:ext>
            </a:extLst>
          </p:cNvPr>
          <p:cNvPicPr>
            <a:picLocks noChangeAspect="1"/>
          </p:cNvPicPr>
          <p:nvPr/>
        </p:nvPicPr>
        <p:blipFill rotWithShape="1">
          <a:blip r:embed="rId2"/>
          <a:srcRect l="19615" t="21089" r="21308" b="6260"/>
          <a:stretch/>
        </p:blipFill>
        <p:spPr>
          <a:xfrm>
            <a:off x="98474" y="1814732"/>
            <a:ext cx="11633982" cy="4882040"/>
          </a:xfrm>
          <a:prstGeom prst="rect">
            <a:avLst/>
          </a:prstGeom>
        </p:spPr>
      </p:pic>
      <p:sp>
        <p:nvSpPr>
          <p:cNvPr id="3" name="TextBox 2">
            <a:extLst>
              <a:ext uri="{FF2B5EF4-FFF2-40B4-BE49-F238E27FC236}">
                <a16:creationId xmlns:a16="http://schemas.microsoft.com/office/drawing/2014/main" id="{BEB0C84C-60AB-4E59-B6C8-26C28D54E3DE}"/>
              </a:ext>
            </a:extLst>
          </p:cNvPr>
          <p:cNvSpPr txBox="1"/>
          <p:nvPr/>
        </p:nvSpPr>
        <p:spPr>
          <a:xfrm>
            <a:off x="180535" y="129417"/>
            <a:ext cx="11830929" cy="1323439"/>
          </a:xfrm>
          <a:prstGeom prst="rect">
            <a:avLst/>
          </a:prstGeom>
          <a:noFill/>
        </p:spPr>
        <p:txBody>
          <a:bodyPr wrap="square" rtlCol="0">
            <a:spAutoFit/>
          </a:bodyPr>
          <a:lstStyle/>
          <a:p>
            <a:r>
              <a:rPr lang="en-GB" sz="2000" b="1" dirty="0">
                <a:highlight>
                  <a:srgbClr val="FFFF00"/>
                </a:highlight>
              </a:rPr>
              <a:t>My sleep diary</a:t>
            </a:r>
            <a:r>
              <a:rPr lang="en-GB" sz="2000" b="1" dirty="0"/>
              <a:t>– One of the biggest triggers for stress and anxiety is poor sleep routine. This diary gives you a chance to log your evening activity and reflect on how that impacted your sleep. To often, to many young people are sat on laptops / phones until all hours and fail to draw the link between that and how they feel the day after.</a:t>
            </a:r>
          </a:p>
        </p:txBody>
      </p:sp>
    </p:spTree>
    <p:extLst>
      <p:ext uri="{BB962C8B-B14F-4D97-AF65-F5344CB8AC3E}">
        <p14:creationId xmlns:p14="http://schemas.microsoft.com/office/powerpoint/2010/main" val="174398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4691FF-AD5C-43BA-8193-8C8FF9BE8876}"/>
              </a:ext>
            </a:extLst>
          </p:cNvPr>
          <p:cNvSpPr txBox="1"/>
          <p:nvPr/>
        </p:nvSpPr>
        <p:spPr>
          <a:xfrm>
            <a:off x="397568" y="74738"/>
            <a:ext cx="11608903" cy="224676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800" b="1" dirty="0"/>
              <a:t>These resources are all available for you to save on your user area or print off in the LRC and take home.</a:t>
            </a:r>
          </a:p>
          <a:p>
            <a:endParaRPr lang="en-GB" sz="2800" b="1" dirty="0"/>
          </a:p>
          <a:p>
            <a:r>
              <a:rPr lang="en-GB" sz="2800" b="1" dirty="0"/>
              <a:t>Please access them to support yourself in maintaining / improving your wellbeing.</a:t>
            </a:r>
          </a:p>
        </p:txBody>
      </p:sp>
      <p:sp>
        <p:nvSpPr>
          <p:cNvPr id="3" name="TextBox 2">
            <a:extLst>
              <a:ext uri="{FF2B5EF4-FFF2-40B4-BE49-F238E27FC236}">
                <a16:creationId xmlns:a16="http://schemas.microsoft.com/office/drawing/2014/main" id="{CC80D69A-9569-4C4B-8F9A-7F6B53E09353}"/>
              </a:ext>
            </a:extLst>
          </p:cNvPr>
          <p:cNvSpPr txBox="1"/>
          <p:nvPr/>
        </p:nvSpPr>
        <p:spPr>
          <a:xfrm>
            <a:off x="397567" y="2551335"/>
            <a:ext cx="11608904" cy="3970318"/>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800" b="1" dirty="0"/>
              <a:t>What is next…</a:t>
            </a:r>
          </a:p>
          <a:p>
            <a:endParaRPr lang="en-GB" sz="2800" b="1" dirty="0"/>
          </a:p>
          <a:p>
            <a:r>
              <a:rPr lang="en-GB" sz="2800" b="1" dirty="0"/>
              <a:t>Building on todays session, on Monday, Northumbria University will be coming in to deliver a session on ‘Effective Revision’ to help you prepare for your mock exams.</a:t>
            </a:r>
          </a:p>
          <a:p>
            <a:endParaRPr lang="en-GB" sz="2800" b="1" dirty="0"/>
          </a:p>
          <a:p>
            <a:r>
              <a:rPr lang="en-GB" sz="2800" b="1" dirty="0"/>
              <a:t>This session was organised for you off the back of lots of ‘I don’t know how to revise’ during mentoring. So if you want to bring a pad and paper to make notes then please do.</a:t>
            </a:r>
          </a:p>
        </p:txBody>
      </p:sp>
    </p:spTree>
    <p:extLst>
      <p:ext uri="{BB962C8B-B14F-4D97-AF65-F5344CB8AC3E}">
        <p14:creationId xmlns:p14="http://schemas.microsoft.com/office/powerpoint/2010/main" val="3586425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452</Words>
  <Application>Microsoft Office PowerPoint</Application>
  <PresentationFormat>Widescreen</PresentationFormat>
  <Paragraphs>27</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B HAINS</dc:creator>
  <cp:lastModifiedBy>Mr S VERMA</cp:lastModifiedBy>
  <cp:revision>4</cp:revision>
  <dcterms:created xsi:type="dcterms:W3CDTF">2021-11-30T07:58:59Z</dcterms:created>
  <dcterms:modified xsi:type="dcterms:W3CDTF">2021-12-03T09:12:27Z</dcterms:modified>
</cp:coreProperties>
</file>