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EB53D3-F688-4EDF-B842-EDA856EB4623}" v="1" dt="2026-06-10T14:01:17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A MANGHAM-DEWHURST" userId="200b6d0f-8917-4fe7-a993-a6ff20fbf212" providerId="ADAL" clId="{D50D62FF-5564-4156-8295-38A20D11A96D}"/>
    <pc:docChg chg="custSel modSld">
      <pc:chgData name="Mrs A MANGHAM-DEWHURST" userId="200b6d0f-8917-4fe7-a993-a6ff20fbf212" providerId="ADAL" clId="{D50D62FF-5564-4156-8295-38A20D11A96D}" dt="2026-06-10T14:02:12.066" v="14" actId="1076"/>
      <pc:docMkLst>
        <pc:docMk/>
      </pc:docMkLst>
      <pc:sldChg chg="addSp delSp modSp mod">
        <pc:chgData name="Mrs A MANGHAM-DEWHURST" userId="200b6d0f-8917-4fe7-a993-a6ff20fbf212" providerId="ADAL" clId="{D50D62FF-5564-4156-8295-38A20D11A96D}" dt="2026-06-10T14:02:12.066" v="14" actId="1076"/>
        <pc:sldMkLst>
          <pc:docMk/>
          <pc:sldMk cId="1163090037" sldId="256"/>
        </pc:sldMkLst>
        <pc:spChg chg="mod">
          <ac:chgData name="Mrs A MANGHAM-DEWHURST" userId="200b6d0f-8917-4fe7-a993-a6ff20fbf212" providerId="ADAL" clId="{D50D62FF-5564-4156-8295-38A20D11A96D}" dt="2026-06-10T14:01:03.205" v="3" actId="20577"/>
          <ac:spMkLst>
            <pc:docMk/>
            <pc:sldMk cId="1163090037" sldId="256"/>
            <ac:spMk id="2" creationId="{35730A82-796B-9C92-6077-1A7DF790141D}"/>
          </ac:spMkLst>
        </pc:spChg>
        <pc:picChg chg="add mod">
          <ac:chgData name="Mrs A MANGHAM-DEWHURST" userId="200b6d0f-8917-4fe7-a993-a6ff20fbf212" providerId="ADAL" clId="{D50D62FF-5564-4156-8295-38A20D11A96D}" dt="2026-06-10T14:02:03.883" v="12" actId="14100"/>
          <ac:picMkLst>
            <pc:docMk/>
            <pc:sldMk cId="1163090037" sldId="256"/>
            <ac:picMk id="4" creationId="{C19CA077-7001-4C2B-AEDA-B1FB861CCF44}"/>
          </ac:picMkLst>
        </pc:picChg>
        <pc:picChg chg="add del">
          <ac:chgData name="Mrs A MANGHAM-DEWHURST" userId="200b6d0f-8917-4fe7-a993-a6ff20fbf212" providerId="ADAL" clId="{D50D62FF-5564-4156-8295-38A20D11A96D}" dt="2026-06-10T14:01:42.227" v="8" actId="478"/>
          <ac:picMkLst>
            <pc:docMk/>
            <pc:sldMk cId="1163090037" sldId="256"/>
            <ac:picMk id="6" creationId="{9112DC96-4A18-65AB-FA3D-429A8087F7AA}"/>
          </ac:picMkLst>
        </pc:picChg>
        <pc:picChg chg="add mod">
          <ac:chgData name="Mrs A MANGHAM-DEWHURST" userId="200b6d0f-8917-4fe7-a993-a6ff20fbf212" providerId="ADAL" clId="{D50D62FF-5564-4156-8295-38A20D11A96D}" dt="2026-06-10T14:02:12.066" v="14" actId="1076"/>
          <ac:picMkLst>
            <pc:docMk/>
            <pc:sldMk cId="1163090037" sldId="256"/>
            <ac:picMk id="8" creationId="{A8D02B12-87BA-8557-28F3-ACEAA9C5798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ADAFD-5377-09A0-9068-A2E1440CE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CAF2FA-CFA4-B326-090E-7A4681DF8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410A4-4375-85DF-6AEC-1D405E689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86CA-F308-4E1D-B1D0-A735E4F787D1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20EF0-279C-693B-55F8-0B57DB8C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3F098-6CFF-8FC0-1E77-D57064E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26D2-D1AF-41EB-947A-2087E6FDA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91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009F2-48FD-A693-F914-2E570299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BAB95-61D5-9608-BFDA-3ADE07AC8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1EC55-E3FC-405D-F2A9-698C51280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86CA-F308-4E1D-B1D0-A735E4F787D1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B254-D782-14DC-3916-CD4D5EC5A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970B0-7908-7CFD-EA04-F60332183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26D2-D1AF-41EB-947A-2087E6FDA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06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14AC8E-2598-50C5-6F10-27EA21D11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B2FC5-E701-A45D-0467-DF9346FCC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8A19C-75A9-8C18-10A0-52C032A74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86CA-F308-4E1D-B1D0-A735E4F787D1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50BE7-6E5F-1708-F9AE-48B25823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F25DB-2FEC-5482-45E2-0C27148D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26D2-D1AF-41EB-947A-2087E6FDA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09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8E31-C037-CD02-07E7-BC13A248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02283-37DA-F8D8-C1BA-CD048B2E7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405C3-0553-65DC-1990-A5AEA829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86CA-F308-4E1D-B1D0-A735E4F787D1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8C38B-7FA8-2A4D-5211-B6EE41517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D83E9-E8FE-0695-EFD8-F80F5AB0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26D2-D1AF-41EB-947A-2087E6FDA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17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692-3986-D598-F119-A539244B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C53F4-2CBC-0001-0268-3C95E47A8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BFD4C-7DE9-8D8D-6032-43052880D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86CA-F308-4E1D-B1D0-A735E4F787D1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AD914-A020-2B19-30B8-EECAE595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8D8A0-3A3E-93FA-A573-FA21B14E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26D2-D1AF-41EB-947A-2087E6FDA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26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E49B0-D4CA-673A-F51F-D48CCA513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073EF-33D7-7603-EA22-2C4C89AD3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FE3AB-63E8-98DC-A39A-E1A50F466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0F050-0707-B922-506A-0CC6DFD71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86CA-F308-4E1D-B1D0-A735E4F787D1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93226-06CC-24AF-360B-55571A85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B56A9-D482-802E-F62E-E616CA24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26D2-D1AF-41EB-947A-2087E6FDA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9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BC5E-9FED-1C51-24AF-09A1B8BE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52AD4-09D0-9FF6-79F9-035704A9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3E5D4-F5A0-B1E1-5D0B-D6FDD45B6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813D5-68CE-0B4D-7CA9-B4EE39816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1DFE2-32F9-D4EB-FA0E-32215A710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3947A4-5E7B-8B04-F547-49599D5B4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86CA-F308-4E1D-B1D0-A735E4F787D1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81BF72-7C22-7972-6022-97F490C4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6ADA86-C077-ACCD-AD2E-C037191D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26D2-D1AF-41EB-947A-2087E6FDA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34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49E15-B391-FDC5-30C3-AC32A324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23D38-358E-8962-C9F9-600E5E64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86CA-F308-4E1D-B1D0-A735E4F787D1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93937-D8D7-D489-30E1-EBE92818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6BF3F-1D4D-5EC5-B4B6-2076C6B6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26D2-D1AF-41EB-947A-2087E6FDA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14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7544EF-24AB-5652-6A2D-21D4D59E1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86CA-F308-4E1D-B1D0-A735E4F787D1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E265D-DF0A-AD8D-608B-DED73F5E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614EA-0BFF-94D4-94DA-E002FCD7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26D2-D1AF-41EB-947A-2087E6FDA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99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EA853-62F2-07D6-36C0-6234D386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682F2-AA6C-F488-6311-23D6D87FE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33410-58A0-E37C-0EED-DA931E89B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AF568-320C-FF20-2B07-F236AEED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86CA-F308-4E1D-B1D0-A735E4F787D1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DB831-502F-C9EF-0AE4-9EA490A4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BB90-0A04-93DF-940D-183331AC9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26D2-D1AF-41EB-947A-2087E6FDA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4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C426F-D265-4F45-2DB8-F0B101B4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CD7613-49D0-85BD-0D16-F3E352149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67A24-F9A6-B2A2-A805-C908500E7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23A90-447C-44D9-3DFA-1FE287DF0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86CA-F308-4E1D-B1D0-A735E4F787D1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47811-7EB8-7110-1A4F-AA7AC317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40C90-817E-92DE-C4BB-3B7D1739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26D2-D1AF-41EB-947A-2087E6FDA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81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F69FD8-F3B3-826B-3708-AB38480C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7E71F-D6C4-E8FD-A168-ABE7D52F5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9E802-44B0-FEC1-1643-F818A2452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F186CA-F308-4E1D-B1D0-A735E4F787D1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D61BD-3876-EDDB-8806-BD1D849BA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4CBA3-E29D-1E92-C35E-AA122B595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F226D2-D1AF-41EB-947A-2087E6FDA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0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ondemand.tutor2u.net/students/transition-to-aqa-alevel-psychology-skills-booste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30A82-796B-9C92-6077-1A7DF7901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Transition Work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B356C-9192-6A87-C31E-3CBED5CB4E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Transition to AQA A-Level Psychology | 2025 Specification Getting Started | tutor2u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CA077-7001-4C2B-AEDA-B1FB861CC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19062"/>
            <a:ext cx="966788" cy="96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D02B12-87BA-8557-28F3-ACEAA9C57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275" y="-11907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90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ee2683-5fbf-4037-b0d7-b2e88f4d78e2">
      <Terms xmlns="http://schemas.microsoft.com/office/infopath/2007/PartnerControls"/>
    </lcf76f155ced4ddcb4097134ff3c332f>
    <TaxCatchAll xmlns="abc26b6d-ca3c-4cf4-bafd-d1cb04ee713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42AF556CFB8B4DAF34F441A4F30482" ma:contentTypeVersion="19" ma:contentTypeDescription="Create a new document." ma:contentTypeScope="" ma:versionID="ee0540bc3334149664b22cd50b9e23cf">
  <xsd:schema xmlns:xsd="http://www.w3.org/2001/XMLSchema" xmlns:xs="http://www.w3.org/2001/XMLSchema" xmlns:p="http://schemas.microsoft.com/office/2006/metadata/properties" xmlns:ns2="b8ee2683-5fbf-4037-b0d7-b2e88f4d78e2" xmlns:ns3="abc26b6d-ca3c-4cf4-bafd-d1cb04ee7136" targetNamespace="http://schemas.microsoft.com/office/2006/metadata/properties" ma:root="true" ma:fieldsID="22e1cdb53de3ed60dd00a06e6db601c7" ns2:_="" ns3:_="">
    <xsd:import namespace="b8ee2683-5fbf-4037-b0d7-b2e88f4d78e2"/>
    <xsd:import namespace="abc26b6d-ca3c-4cf4-bafd-d1cb04ee7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e2683-5fbf-4037-b0d7-b2e88f4d78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0bdf5b-3142-4cb2-9f8e-0e8d224a7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26b6d-ca3c-4cf4-bafd-d1cb04ee71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65c826-f7ff-4b1b-a931-2772352ad5c1}" ma:internalName="TaxCatchAll" ma:showField="CatchAllData" ma:web="abc26b6d-ca3c-4cf4-bafd-d1cb04ee71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A325FF-8D32-4D57-B4E4-E484AD0203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2DAE24-B252-4D9B-B7BD-D00187CE85B9}">
  <ds:schemaRefs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b8ee2683-5fbf-4037-b0d7-b2e88f4d78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bc26b6d-ca3c-4cf4-bafd-d1cb04ee7136"/>
  </ds:schemaRefs>
</ds:datastoreItem>
</file>

<file path=customXml/itemProps3.xml><?xml version="1.0" encoding="utf-8"?>
<ds:datastoreItem xmlns:ds="http://schemas.openxmlformats.org/officeDocument/2006/customXml" ds:itemID="{F2763DB8-4C95-4678-B4F9-BC5BE84C85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ee2683-5fbf-4037-b0d7-b2e88f4d78e2"/>
    <ds:schemaRef ds:uri="abc26b6d-ca3c-4cf4-bafd-d1cb04ee71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Transition Work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Miss L MATTHEWS</dc:creator>
  <cp:lastModifiedBy>Mrs A MANGHAM-DEWHURST</cp:lastModifiedBy>
  <cp:revision>2</cp:revision>
  <dcterms:created xsi:type="dcterms:W3CDTF">2026-06-08T14:00:13Z</dcterms:created>
  <dcterms:modified xsi:type="dcterms:W3CDTF">2026-06-10T14:02:15Z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0x010100BB42AF556CFB8B4DAF34F441A4F30482</vt:lpwstr>
  </property>
  <property fmtid="{D5CDD505-2E9C-101B-9397-08002B2CF9AE}" pid="3" name="MediaServiceImageTags">
    <vt:lpwstr/>
  </property>
</Properties>
</file>