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H JONES" userId="72d75a38-6163-4047-9916-77e4880fca30" providerId="ADAL" clId="{F3A982CC-B33A-440B-8BAE-FC37BAD04529}"/>
    <pc:docChg chg="custSel addSld modSld">
      <pc:chgData name="Miss H JONES" userId="72d75a38-6163-4047-9916-77e4880fca30" providerId="ADAL" clId="{F3A982CC-B33A-440B-8BAE-FC37BAD04529}" dt="2026-06-12T13:58:01.373" v="293" actId="14100"/>
      <pc:docMkLst>
        <pc:docMk/>
      </pc:docMkLst>
      <pc:sldChg chg="addSp delSp modSp mod">
        <pc:chgData name="Miss H JONES" userId="72d75a38-6163-4047-9916-77e4880fca30" providerId="ADAL" clId="{F3A982CC-B33A-440B-8BAE-FC37BAD04529}" dt="2026-06-12T13:54:50.554" v="288" actId="1076"/>
        <pc:sldMkLst>
          <pc:docMk/>
          <pc:sldMk cId="636508290" sldId="256"/>
        </pc:sldMkLst>
        <pc:spChg chg="mod">
          <ac:chgData name="Miss H JONES" userId="72d75a38-6163-4047-9916-77e4880fca30" providerId="ADAL" clId="{F3A982CC-B33A-440B-8BAE-FC37BAD04529}" dt="2026-06-12T13:54:50.554" v="288" actId="1076"/>
          <ac:spMkLst>
            <pc:docMk/>
            <pc:sldMk cId="636508290" sldId="256"/>
            <ac:spMk id="7" creationId="{223E39A6-29BE-8382-9133-9E06D2DB7B08}"/>
          </ac:spMkLst>
        </pc:spChg>
        <pc:picChg chg="mod">
          <ac:chgData name="Miss H JONES" userId="72d75a38-6163-4047-9916-77e4880fca30" providerId="ADAL" clId="{F3A982CC-B33A-440B-8BAE-FC37BAD04529}" dt="2026-06-12T12:36:03.862" v="49" actId="1038"/>
          <ac:picMkLst>
            <pc:docMk/>
            <pc:sldMk cId="636508290" sldId="256"/>
            <ac:picMk id="9" creationId="{71D33424-7EAF-EA1C-5F4E-3E07D609AD47}"/>
          </ac:picMkLst>
        </pc:picChg>
        <pc:picChg chg="mod">
          <ac:chgData name="Miss H JONES" userId="72d75a38-6163-4047-9916-77e4880fca30" providerId="ADAL" clId="{F3A982CC-B33A-440B-8BAE-FC37BAD04529}" dt="2026-06-12T12:41:05.640" v="52" actId="1076"/>
          <ac:picMkLst>
            <pc:docMk/>
            <pc:sldMk cId="636508290" sldId="256"/>
            <ac:picMk id="11" creationId="{6855C5E8-AB21-B701-EB62-F9D1F1B662A0}"/>
          </ac:picMkLst>
        </pc:picChg>
        <pc:picChg chg="mod">
          <ac:chgData name="Miss H JONES" userId="72d75a38-6163-4047-9916-77e4880fca30" providerId="ADAL" clId="{F3A982CC-B33A-440B-8BAE-FC37BAD04529}" dt="2026-06-12T12:40:56.085" v="51" actId="1076"/>
          <ac:picMkLst>
            <pc:docMk/>
            <pc:sldMk cId="636508290" sldId="256"/>
            <ac:picMk id="13" creationId="{E4F27081-ABBC-4769-3384-1BF992C33828}"/>
          </ac:picMkLst>
        </pc:picChg>
        <pc:picChg chg="mod">
          <ac:chgData name="Miss H JONES" userId="72d75a38-6163-4047-9916-77e4880fca30" providerId="ADAL" clId="{F3A982CC-B33A-440B-8BAE-FC37BAD04529}" dt="2026-06-12T12:41:08.982" v="67" actId="1037"/>
          <ac:picMkLst>
            <pc:docMk/>
            <pc:sldMk cId="636508290" sldId="256"/>
            <ac:picMk id="15" creationId="{016462E2-FBB6-4319-9356-C4C16C8830A1}"/>
          </ac:picMkLst>
        </pc:picChg>
        <pc:picChg chg="add mod">
          <ac:chgData name="Miss H JONES" userId="72d75a38-6163-4047-9916-77e4880fca30" providerId="ADAL" clId="{F3A982CC-B33A-440B-8BAE-FC37BAD04529}" dt="2026-06-12T13:17:47.011" v="192" actId="1035"/>
          <ac:picMkLst>
            <pc:docMk/>
            <pc:sldMk cId="636508290" sldId="256"/>
            <ac:picMk id="17" creationId="{2BD64FF1-BC1A-5A48-6381-3FC6F02087B8}"/>
          </ac:picMkLst>
        </pc:picChg>
        <pc:picChg chg="add mod">
          <ac:chgData name="Miss H JONES" userId="72d75a38-6163-4047-9916-77e4880fca30" providerId="ADAL" clId="{F3A982CC-B33A-440B-8BAE-FC37BAD04529}" dt="2026-06-12T13:17:51.059" v="207" actId="1036"/>
          <ac:picMkLst>
            <pc:docMk/>
            <pc:sldMk cId="636508290" sldId="256"/>
            <ac:picMk id="19" creationId="{6C001A69-FF93-E1BC-8F8A-3DA4918F0EE5}"/>
          </ac:picMkLst>
        </pc:picChg>
        <pc:picChg chg="add mod">
          <ac:chgData name="Miss H JONES" userId="72d75a38-6163-4047-9916-77e4880fca30" providerId="ADAL" clId="{F3A982CC-B33A-440B-8BAE-FC37BAD04529}" dt="2026-06-12T13:17:40.317" v="172" actId="1035"/>
          <ac:picMkLst>
            <pc:docMk/>
            <pc:sldMk cId="636508290" sldId="256"/>
            <ac:picMk id="21" creationId="{9B71062A-BDC3-73AC-71C5-CD398063E56B}"/>
          </ac:picMkLst>
        </pc:picChg>
        <pc:picChg chg="add mod">
          <ac:chgData name="Miss H JONES" userId="72d75a38-6163-4047-9916-77e4880fca30" providerId="ADAL" clId="{F3A982CC-B33A-440B-8BAE-FC37BAD04529}" dt="2026-06-12T13:17:42.754" v="180" actId="1035"/>
          <ac:picMkLst>
            <pc:docMk/>
            <pc:sldMk cId="636508290" sldId="256"/>
            <ac:picMk id="27" creationId="{358D7026-5D78-CEE7-CB41-8AA3D48361EE}"/>
          </ac:picMkLst>
        </pc:picChg>
        <pc:picChg chg="add mod">
          <ac:chgData name="Miss H JONES" userId="72d75a38-6163-4047-9916-77e4880fca30" providerId="ADAL" clId="{F3A982CC-B33A-440B-8BAE-FC37BAD04529}" dt="2026-06-12T13:20:33.680" v="230" actId="1076"/>
          <ac:picMkLst>
            <pc:docMk/>
            <pc:sldMk cId="636508290" sldId="256"/>
            <ac:picMk id="29" creationId="{7F9B5D19-5124-8CCA-4008-A66C95C9ECB3}"/>
          </ac:picMkLst>
        </pc:picChg>
        <pc:picChg chg="add mod modCrop">
          <ac:chgData name="Miss H JONES" userId="72d75a38-6163-4047-9916-77e4880fca30" providerId="ADAL" clId="{F3A982CC-B33A-440B-8BAE-FC37BAD04529}" dt="2026-06-12T13:20:31.930" v="229" actId="1076"/>
          <ac:picMkLst>
            <pc:docMk/>
            <pc:sldMk cId="636508290" sldId="256"/>
            <ac:picMk id="31" creationId="{DB986919-7CE1-1366-84EA-441B2190AB27}"/>
          </ac:picMkLst>
        </pc:picChg>
        <pc:picChg chg="add mod">
          <ac:chgData name="Miss H JONES" userId="72d75a38-6163-4047-9916-77e4880fca30" providerId="ADAL" clId="{F3A982CC-B33A-440B-8BAE-FC37BAD04529}" dt="2026-06-12T13:20:30.895" v="228" actId="1076"/>
          <ac:picMkLst>
            <pc:docMk/>
            <pc:sldMk cId="636508290" sldId="256"/>
            <ac:picMk id="33" creationId="{1197A9AA-10B6-71A2-0A9F-63FD0E23AF04}"/>
          </ac:picMkLst>
        </pc:picChg>
        <pc:picChg chg="add mod">
          <ac:chgData name="Miss H JONES" userId="72d75a38-6163-4047-9916-77e4880fca30" providerId="ADAL" clId="{F3A982CC-B33A-440B-8BAE-FC37BAD04529}" dt="2026-06-12T13:20:28.105" v="227" actId="1076"/>
          <ac:picMkLst>
            <pc:docMk/>
            <pc:sldMk cId="636508290" sldId="256"/>
            <ac:picMk id="35" creationId="{9A7AC817-96B4-B0A6-270A-49AA1F75EDE5}"/>
          </ac:picMkLst>
        </pc:picChg>
      </pc:sldChg>
      <pc:sldChg chg="addSp modSp new mod">
        <pc:chgData name="Miss H JONES" userId="72d75a38-6163-4047-9916-77e4880fca30" providerId="ADAL" clId="{F3A982CC-B33A-440B-8BAE-FC37BAD04529}" dt="2026-06-12T13:58:01.373" v="293" actId="14100"/>
        <pc:sldMkLst>
          <pc:docMk/>
          <pc:sldMk cId="1610096793" sldId="257"/>
        </pc:sldMkLst>
        <pc:spChg chg="mod">
          <ac:chgData name="Miss H JONES" userId="72d75a38-6163-4047-9916-77e4880fca30" providerId="ADAL" clId="{F3A982CC-B33A-440B-8BAE-FC37BAD04529}" dt="2026-06-12T13:54:34.685" v="286" actId="2711"/>
          <ac:spMkLst>
            <pc:docMk/>
            <pc:sldMk cId="1610096793" sldId="257"/>
            <ac:spMk id="2" creationId="{3BDDDCA1-0F2E-E838-27E6-E2B06E025480}"/>
          </ac:spMkLst>
        </pc:spChg>
        <pc:spChg chg="mod">
          <ac:chgData name="Miss H JONES" userId="72d75a38-6163-4047-9916-77e4880fca30" providerId="ADAL" clId="{F3A982CC-B33A-440B-8BAE-FC37BAD04529}" dt="2026-06-12T13:54:07.235" v="284" actId="27636"/>
          <ac:spMkLst>
            <pc:docMk/>
            <pc:sldMk cId="1610096793" sldId="257"/>
            <ac:spMk id="3" creationId="{FA5973E6-D2A8-282E-7834-E2EE709F6CAD}"/>
          </ac:spMkLst>
        </pc:spChg>
        <pc:picChg chg="add mod modCrop">
          <ac:chgData name="Miss H JONES" userId="72d75a38-6163-4047-9916-77e4880fca30" providerId="ADAL" clId="{F3A982CC-B33A-440B-8BAE-FC37BAD04529}" dt="2026-06-12T13:58:01.373" v="293" actId="14100"/>
          <ac:picMkLst>
            <pc:docMk/>
            <pc:sldMk cId="1610096793" sldId="257"/>
            <ac:picMk id="5" creationId="{4E783BE5-1295-4058-1615-9098B03E724B}"/>
          </ac:picMkLst>
        </pc:picChg>
      </pc:sldChg>
    </pc:docChg>
  </pc:docChgLst>
  <pc:docChgLst>
    <pc:chgData name="Mrs A MANGHAM-DEWHURST" userId="200b6d0f-8917-4fe7-a993-a6ff20fbf212" providerId="ADAL" clId="{D50D62FF-5564-4156-8295-38A20D11A96D}"/>
    <pc:docChg chg="addSld delSld modSld">
      <pc:chgData name="Mrs A MANGHAM-DEWHURST" userId="200b6d0f-8917-4fe7-a993-a6ff20fbf212" providerId="ADAL" clId="{D50D62FF-5564-4156-8295-38A20D11A96D}" dt="2026-06-24T14:52:33.395" v="4" actId="47"/>
      <pc:docMkLst>
        <pc:docMk/>
      </pc:docMkLst>
      <pc:sldChg chg="del">
        <pc:chgData name="Mrs A MANGHAM-DEWHURST" userId="200b6d0f-8917-4fe7-a993-a6ff20fbf212" providerId="ADAL" clId="{D50D62FF-5564-4156-8295-38A20D11A96D}" dt="2026-06-24T14:52:33.395" v="4" actId="47"/>
        <pc:sldMkLst>
          <pc:docMk/>
          <pc:sldMk cId="636508290" sldId="256"/>
        </pc:sldMkLst>
      </pc:sldChg>
      <pc:sldChg chg="addSp modSp new mod">
        <pc:chgData name="Mrs A MANGHAM-DEWHURST" userId="200b6d0f-8917-4fe7-a993-a6ff20fbf212" providerId="ADAL" clId="{D50D62FF-5564-4156-8295-38A20D11A96D}" dt="2026-06-24T14:52:30.736" v="3" actId="14100"/>
        <pc:sldMkLst>
          <pc:docMk/>
          <pc:sldMk cId="324218565" sldId="258"/>
        </pc:sldMkLst>
        <pc:picChg chg="add mod">
          <ac:chgData name="Mrs A MANGHAM-DEWHURST" userId="200b6d0f-8917-4fe7-a993-a6ff20fbf212" providerId="ADAL" clId="{D50D62FF-5564-4156-8295-38A20D11A96D}" dt="2026-06-24T14:52:30.736" v="3" actId="14100"/>
          <ac:picMkLst>
            <pc:docMk/>
            <pc:sldMk cId="324218565" sldId="258"/>
            <ac:picMk id="3" creationId="{6C20C340-CDE5-B03C-2023-7060178F362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776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598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75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74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31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737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37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86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43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7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5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C4BBCA-B469-4B20-9FE9-CC25ACBF0E8C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A3CAC2-160D-4F4B-A016-0959B93BA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8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NGPqSY2vJn8" TargetMode="External"/><Relationship Id="rId13" Type="http://schemas.openxmlformats.org/officeDocument/2006/relationships/hyperlink" Target="https://www.youtube.com/watch?v=mgqp88tA9Uc" TargetMode="External"/><Relationship Id="rId3" Type="http://schemas.openxmlformats.org/officeDocument/2006/relationships/hyperlink" Target="https://www.youtube.com/watch?v=zQsmZxpFnbg" TargetMode="External"/><Relationship Id="rId7" Type="http://schemas.openxmlformats.org/officeDocument/2006/relationships/hyperlink" Target="https://www.youtube.com/watch?v=GNoUMhcSXXU" TargetMode="External"/><Relationship Id="rId12" Type="http://schemas.openxmlformats.org/officeDocument/2006/relationships/hyperlink" Target="https://www.youtube.com/watch?v=jC3mxj9NdFY" TargetMode="External"/><Relationship Id="rId2" Type="http://schemas.openxmlformats.org/officeDocument/2006/relationships/hyperlink" Target="https://www.youtube.com/watch?v=4DB2bcYY1-M" TargetMode="Externa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14ALMp1E1do" TargetMode="External"/><Relationship Id="rId11" Type="http://schemas.openxmlformats.org/officeDocument/2006/relationships/hyperlink" Target="https://www.youtube.com/watch?v=0CvtWU5NHwk" TargetMode="External"/><Relationship Id="rId5" Type="http://schemas.openxmlformats.org/officeDocument/2006/relationships/hyperlink" Target="https://www.youtube.com/watch?v=pMrC3MbAaXs" TargetMode="External"/><Relationship Id="rId15" Type="http://schemas.openxmlformats.org/officeDocument/2006/relationships/hyperlink" Target="https://www.youtube.com/watch?v=pjI5yo656U4" TargetMode="External"/><Relationship Id="rId10" Type="http://schemas.openxmlformats.org/officeDocument/2006/relationships/hyperlink" Target="https://www.youtube.com/watch?v=zd7WhNgV1yQ" TargetMode="External"/><Relationship Id="rId4" Type="http://schemas.openxmlformats.org/officeDocument/2006/relationships/hyperlink" Target="https://www.youtube.com/watch?v=kO1r1CBnon8" TargetMode="External"/><Relationship Id="rId9" Type="http://schemas.openxmlformats.org/officeDocument/2006/relationships/hyperlink" Target="https://www.youtube.com/watch?v=UPyg1j9sLHs" TargetMode="External"/><Relationship Id="rId14" Type="http://schemas.openxmlformats.org/officeDocument/2006/relationships/hyperlink" Target="https://www.youtube.com/watch?v=ar0Lyf9Fag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20C340-CDE5-B03C-2023-7060178F36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267281"/>
            <a:ext cx="6204857" cy="949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18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DDCA1-0F2E-E838-27E6-E2B06E025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-259995"/>
            <a:ext cx="5915025" cy="1914702"/>
          </a:xfrm>
        </p:spPr>
        <p:txBody>
          <a:bodyPr/>
          <a:lstStyle/>
          <a:p>
            <a:r>
              <a:rPr lang="en-GB" dirty="0">
                <a:latin typeface="Dreaming Outloud Script Pro" panose="03050502040304050704" pitchFamily="66" charset="0"/>
                <a:cs typeface="Dreaming Outloud Script Pro" panose="03050502040304050704" pitchFamily="66" charset="0"/>
              </a:rPr>
              <a:t>Videos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973E6-D2A8-282E-7834-E2EE709F6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Running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Backstitch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Split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Stem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Blanket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7"/>
              </a:rPr>
              <a:t>Chain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8"/>
              </a:rPr>
              <a:t>Satin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9"/>
              </a:rPr>
              <a:t>Long and Short Stitch - How to quick video tutorial - hand embroidery stitches for beginners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0"/>
              </a:rPr>
              <a:t>Seed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/>
              </a:rPr>
              <a:t>fly stitch embroidery tutorial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2"/>
              </a:rPr>
              <a:t>Lazy Daisy Stitch - How to quick video tutorial - hand embroidery stitches for beginners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3"/>
              </a:rPr>
              <a:t>Embroider Leaves with the Fishbone Stitch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4"/>
              </a:rPr>
              <a:t>How to do a Woven Wheel Stitch – YouTube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5"/>
              </a:rPr>
              <a:t>French knot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783BE5-1295-4058-1615-9098B03E724B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 l="11910" r="12822"/>
          <a:stretch>
            <a:fillRect/>
          </a:stretch>
        </p:blipFill>
        <p:spPr>
          <a:xfrm>
            <a:off x="2077585" y="289838"/>
            <a:ext cx="2871786" cy="217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096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2AF556CFB8B4DAF34F441A4F30482" ma:contentTypeVersion="19" ma:contentTypeDescription="Create a new document." ma:contentTypeScope="" ma:versionID="ee0540bc3334149664b22cd50b9e23cf">
  <xsd:schema xmlns:xsd="http://www.w3.org/2001/XMLSchema" xmlns:xs="http://www.w3.org/2001/XMLSchema" xmlns:p="http://schemas.microsoft.com/office/2006/metadata/properties" xmlns:ns2="b8ee2683-5fbf-4037-b0d7-b2e88f4d78e2" xmlns:ns3="abc26b6d-ca3c-4cf4-bafd-d1cb04ee7136" targetNamespace="http://schemas.microsoft.com/office/2006/metadata/properties" ma:root="true" ma:fieldsID="22e1cdb53de3ed60dd00a06e6db601c7" ns2:_="" ns3:_="">
    <xsd:import namespace="b8ee2683-5fbf-4037-b0d7-b2e88f4d78e2"/>
    <xsd:import namespace="abc26b6d-ca3c-4cf4-bafd-d1cb04ee71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e2683-5fbf-4037-b0d7-b2e88f4d78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c0bdf5b-3142-4cb2-9f8e-0e8d224a76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26b6d-ca3c-4cf4-bafd-d1cb04ee71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165c826-f7ff-4b1b-a931-2772352ad5c1}" ma:internalName="TaxCatchAll" ma:showField="CatchAllData" ma:web="abc26b6d-ca3c-4cf4-bafd-d1cb04ee71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c26b6d-ca3c-4cf4-bafd-d1cb04ee7136" xsi:nil="true"/>
    <lcf76f155ced4ddcb4097134ff3c332f xmlns="b8ee2683-5fbf-4037-b0d7-b2e88f4d78e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8E08E3-7CE0-496A-9273-1AFA44342E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e2683-5fbf-4037-b0d7-b2e88f4d78e2"/>
    <ds:schemaRef ds:uri="abc26b6d-ca3c-4cf4-bafd-d1cb04ee71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C4B5B3-B44E-4260-A2CE-A8AADE8BF073}">
  <ds:schemaRefs>
    <ds:schemaRef ds:uri="http://schemas.microsoft.com/office/2006/metadata/properties"/>
    <ds:schemaRef ds:uri="http://schemas.microsoft.com/office/infopath/2007/PartnerControls"/>
    <ds:schemaRef ds:uri="abc26b6d-ca3c-4cf4-bafd-d1cb04ee7136"/>
    <ds:schemaRef ds:uri="b8ee2683-5fbf-4037-b0d7-b2e88f4d78e2"/>
  </ds:schemaRefs>
</ds:datastoreItem>
</file>

<file path=customXml/itemProps3.xml><?xml version="1.0" encoding="utf-8"?>
<ds:datastoreItem xmlns:ds="http://schemas.openxmlformats.org/officeDocument/2006/customXml" ds:itemID="{4CD09B61-A5D8-4113-8F46-DBC6C3C949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186</Words>
  <Application>Microsoft Office PowerPoint</Application>
  <PresentationFormat>A4 Paper (210x297 mm)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Dreaming Outloud Script Pro</vt:lpstr>
      <vt:lpstr>Office Theme</vt:lpstr>
      <vt:lpstr>PowerPoint Presentation</vt:lpstr>
      <vt:lpstr>Videos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H JONES</dc:creator>
  <cp:lastModifiedBy>Mrs A MANGHAM-DEWHURST</cp:lastModifiedBy>
  <cp:revision>1</cp:revision>
  <dcterms:created xsi:type="dcterms:W3CDTF">2026-06-12T11:57:36Z</dcterms:created>
  <dcterms:modified xsi:type="dcterms:W3CDTF">2026-06-24T14:52:35Z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0x010100BB42AF556CFB8B4DAF34F441A4F30482</vt:lpwstr>
  </property>
  <property fmtid="{D5CDD505-2E9C-101B-9397-08002B2CF9AE}" pid="3" name="MediaServiceImageTags">
    <vt:lpwstr/>
  </property>
</Properties>
</file>